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63" r:id="rId10"/>
    <p:sldId id="284" r:id="rId11"/>
    <p:sldId id="264" r:id="rId12"/>
    <p:sldId id="265" r:id="rId13"/>
    <p:sldId id="266" r:id="rId14"/>
    <p:sldId id="267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4AD6D-9C3B-45A2-BBCB-3A6A4728F6DF}" type="datetimeFigureOut">
              <a:rPr lang="en-IN" smtClean="0"/>
              <a:t>29-04-2023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4300-5DFF-49E9-872A-1E51C9E20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992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4AD6D-9C3B-45A2-BBCB-3A6A4728F6DF}" type="datetimeFigureOut">
              <a:rPr lang="en-IN" smtClean="0"/>
              <a:t>29-04-2023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4300-5DFF-49E9-872A-1E51C9E20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2196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4AD6D-9C3B-45A2-BBCB-3A6A4728F6DF}" type="datetimeFigureOut">
              <a:rPr lang="en-IN" smtClean="0"/>
              <a:t>29-04-2023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4300-5DFF-49E9-872A-1E51C9E20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675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4AD6D-9C3B-45A2-BBCB-3A6A4728F6DF}" type="datetimeFigureOut">
              <a:rPr lang="en-IN" smtClean="0"/>
              <a:t>29-04-2023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4300-5DFF-49E9-872A-1E51C9E20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689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4AD6D-9C3B-45A2-BBCB-3A6A4728F6DF}" type="datetimeFigureOut">
              <a:rPr lang="en-IN" smtClean="0"/>
              <a:t>29-04-2023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4300-5DFF-49E9-872A-1E51C9E20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972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4AD6D-9C3B-45A2-BBCB-3A6A4728F6DF}" type="datetimeFigureOut">
              <a:rPr lang="en-IN" smtClean="0"/>
              <a:t>29-04-2023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4300-5DFF-49E9-872A-1E51C9E20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3498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4AD6D-9C3B-45A2-BBCB-3A6A4728F6DF}" type="datetimeFigureOut">
              <a:rPr lang="en-IN" smtClean="0"/>
              <a:t>29-04-2023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4300-5DFF-49E9-872A-1E51C9E20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05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4AD6D-9C3B-45A2-BBCB-3A6A4728F6DF}" type="datetimeFigureOut">
              <a:rPr lang="en-IN" smtClean="0"/>
              <a:t>29-04-2023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4300-5DFF-49E9-872A-1E51C9E20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658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4AD6D-9C3B-45A2-BBCB-3A6A4728F6DF}" type="datetimeFigureOut">
              <a:rPr lang="en-IN" smtClean="0"/>
              <a:t>29-04-2023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4300-5DFF-49E9-872A-1E51C9E20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63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4AD6D-9C3B-45A2-BBCB-3A6A4728F6DF}" type="datetimeFigureOut">
              <a:rPr lang="en-IN" smtClean="0"/>
              <a:t>29-04-2023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4300-5DFF-49E9-872A-1E51C9E20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036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4AD6D-9C3B-45A2-BBCB-3A6A4728F6DF}" type="datetimeFigureOut">
              <a:rPr lang="en-IN" smtClean="0"/>
              <a:t>29-04-2023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4300-5DFF-49E9-872A-1E51C9E20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440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4AD6D-9C3B-45A2-BBCB-3A6A4728F6DF}" type="datetimeFigureOut">
              <a:rPr lang="en-IN" smtClean="0"/>
              <a:t>29-04-2023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74300-5DFF-49E9-872A-1E51C9E20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70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1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8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8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3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8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1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1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3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2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6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6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1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9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0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8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8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9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6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5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5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8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6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jigne</dc:creator>
  <cp:lastModifiedBy>jigne</cp:lastModifiedBy>
  <cp:revision>10</cp:revision>
  <dcterms:created xsi:type="dcterms:W3CDTF">2023-04-29T05:36:10Z</dcterms:created>
  <dcterms:modified xsi:type="dcterms:W3CDTF">2023-04-29T10:17:28Z</dcterms:modified>
</cp:coreProperties>
</file>